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4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5.wav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feng y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0200" y="381000"/>
            <a:ext cx="2895600" cy="265032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109662"/>
          </a:xfrm>
        </p:spPr>
        <p:txBody>
          <a:bodyPr>
            <a:noAutofit/>
          </a:bodyPr>
          <a:lstStyle/>
          <a:p>
            <a:pPr algn="ctr"/>
            <a:r>
              <a:rPr lang="zh-CN" altLang="en-US" sz="7200" dirty="0" smtClean="0"/>
              <a:t>秋天</a:t>
            </a:r>
            <a:endParaRPr lang="en-US" sz="7200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5715000" y="5867400"/>
            <a:ext cx="304800" cy="304800"/>
          </a:xfrm>
          <a:prstGeom prst="rect">
            <a:avLst/>
          </a:prstGeom>
        </p:spPr>
      </p:pic>
      <p:pic>
        <p:nvPicPr>
          <p:cNvPr id="9" name="Picture 8" descr="article_FallColor_rdax_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457200"/>
            <a:ext cx="3277471" cy="2451100"/>
          </a:xfrm>
          <a:prstGeom prst="rect">
            <a:avLst/>
          </a:prstGeom>
        </p:spPr>
      </p:pic>
      <p:pic>
        <p:nvPicPr>
          <p:cNvPr id="10" name="Picture 9" descr="scarcrow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5400" y="3429000"/>
            <a:ext cx="3358306" cy="2105025"/>
          </a:xfrm>
          <a:prstGeom prst="rect">
            <a:avLst/>
          </a:prstGeom>
        </p:spPr>
      </p:pic>
      <p:pic>
        <p:nvPicPr>
          <p:cNvPr id="12" name="Picture 11" descr="fengy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76400" y="3276600"/>
            <a:ext cx="2819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hong feng y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228600"/>
            <a:ext cx="6781800" cy="508635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19738"/>
            <a:ext cx="5486400" cy="80486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5400" dirty="0" smtClean="0"/>
              <a:t>秋天秋天树叶红。</a:t>
            </a:r>
            <a:endParaRPr lang="en-US" sz="5400" dirty="0" smtClean="0"/>
          </a:p>
          <a:p>
            <a:endParaRPr lang="en-US" sz="1200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68580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huang fengy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" y="304800"/>
            <a:ext cx="7086600" cy="531495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748338"/>
            <a:ext cx="5486400" cy="8048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zh-CN" altLang="en-US" sz="5400" dirty="0" smtClean="0"/>
              <a:t>秋天秋天树叶黄。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6934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flay leaves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3167" r="3167"/>
          <a:stretch>
            <a:fillRect/>
          </a:stretch>
        </p:blipFill>
        <p:spPr>
          <a:xfrm>
            <a:off x="1295400" y="304800"/>
            <a:ext cx="6400800" cy="4800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zh-CN" altLang="en-US" sz="5400" dirty="0" smtClean="0"/>
              <a:t>秋天秋天树叶飞。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69342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5000" y="5519738"/>
            <a:ext cx="5486400" cy="8048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zh-CN" altLang="en-US" sz="5400" dirty="0" smtClean="0"/>
              <a:t>秋天秋天树叶落。</a:t>
            </a:r>
            <a:endParaRPr lang="en-US" sz="5400" dirty="0" smtClean="0"/>
          </a:p>
          <a:p>
            <a:endParaRPr lang="en-US" dirty="0"/>
          </a:p>
        </p:txBody>
      </p:sp>
      <p:pic>
        <p:nvPicPr>
          <p:cNvPr id="6" name="Picture 5" descr="fallen leav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1295400"/>
            <a:ext cx="4470400" cy="33528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010400" y="5791200"/>
            <a:ext cx="304800" cy="304800"/>
          </a:xfrm>
          <a:prstGeom prst="rect">
            <a:avLst/>
          </a:prstGeom>
        </p:spPr>
      </p:pic>
      <p:pic>
        <p:nvPicPr>
          <p:cNvPr id="9" name="Picture 8" descr="leav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685800"/>
            <a:ext cx="33361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34</Words>
  <Application>Microsoft Office PowerPoint</Application>
  <PresentationFormat>On-screen Show (4:3)</PresentationFormat>
  <Paragraphs>5</Paragraphs>
  <Slides>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nhu</cp:lastModifiedBy>
  <cp:revision>7</cp:revision>
  <dcterms:created xsi:type="dcterms:W3CDTF">2006-08-16T00:00:00Z</dcterms:created>
  <dcterms:modified xsi:type="dcterms:W3CDTF">2010-11-11T18:15:00Z</dcterms:modified>
</cp:coreProperties>
</file>